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62" y="2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674E9E-27F8-A454-5B9C-17C5474CF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B50A91-DD1F-EB00-5DCF-24BC09A525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B666B8-2E67-2085-352E-70ABB1A29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15D7E3-424A-85F8-5D55-1045090BC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B233418-B7F6-772E-03AA-69FAD75F5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6938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E4B8F7-1613-4EBD-C545-83ADC866E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743931-E9DE-4093-37A2-7CFABFF370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FD4D55-9FE1-5EE8-51E3-8453A55A1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5E766C-8453-9222-3653-C112030A7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231D1-07D3-173C-6B0B-381805849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1426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B06992A-5363-E36E-00B0-762A5266FB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652E0E-078C-3CE2-9E35-5BFC06850C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1BAE9D-BCB3-5AE6-4F48-4B44D7A27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BD21EF-A187-8092-1CB5-7C8980135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189057-86FB-7AA2-EF60-F76C7719A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403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D35118-CBD1-F6C4-5A9A-2E0DBEAC5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DBD47E-708A-8F45-C23D-C6899EB8B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F92D5D-78BB-EEEC-33CF-F81805F22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3F4CC8-D97D-FE73-A5EB-688B29172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D58D50-50DF-34A1-FEA5-F5E7F63C4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2610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00F590-9DCB-97EC-57BE-75EEFE143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FA2822-F557-7072-E00E-5C08FA2844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4FBC30-1C99-BDA1-85E5-17A548A7E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2847CF-6B10-0A52-3E15-1A791A4F6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7CC16F-FCBD-EC9A-05C6-70CE14783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983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2C8E81-DFA0-D96D-7D98-AF5DCEA37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4D1803-C5EE-14BF-40C4-D3A29BBA0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1A3664-9E35-6BC1-3B38-380838991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7F4B37-3B37-C847-0AA8-3685D8BBB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776CBEC-5EDD-2D52-0060-AE04694FE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BA9788-0A63-ABB1-23C7-3C0C5BD10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4056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153AC1-5966-82C5-531F-A43F4FC0C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8E22E1-0B22-F5C0-8986-1248E17505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8566182-6F78-BF0F-E04C-C53C7AE156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C88ED4-D0B9-D085-7B03-6A4A5781CB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66E95E1-3C21-D8B5-4679-ABFF4F05FD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DAA77D4-B0CA-3534-DB54-72D2E0723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C1FADDA-5DCD-DB53-C17E-A3DBCC804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3B4F1DE-E60A-D6E8-0BA3-033D2F7E9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1230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2CD4CF-1B2B-98AB-A1EF-011465948B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6E04216-761D-8D1D-5206-E8B50DE46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A685D3E-A618-AE2A-682F-8AF64CA72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354CCB6-CB6E-D94D-EB35-74CCFEFF9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664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AE0557B-F770-8E9E-4FE8-24B6CF34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31E99E-E4A2-E71F-3846-6415AD91C8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9A92554-78F1-DB04-6137-E003D97AE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6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95D401-C694-81A2-8DA4-238CC3EF9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C5C5B4-CCF3-3974-EDE5-F70641E0D1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0EF0BF-22FD-F654-91AD-DA2E2C469C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53B003B-EF02-B10B-D542-919BB868E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809A4A-E892-A20E-6D95-1D6C960AD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BC14A0-B2D7-59CF-AFE4-A7EA35088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370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9CE2DB-C091-CB92-0C71-528088185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934EB9C-FF8C-35C5-8BA4-32AA89B44A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74274EA-9360-324D-386A-19655978C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92C8F4-168C-3EE8-8ED3-42E5B5D5C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A5BA55-57B8-30E5-2043-8D210E062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64CAC17-7B0A-51E4-4A10-D470B177B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596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732E636-1ED0-6220-FB60-C06C8711D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5A61C8-8B8F-5BB6-9737-C30EE9479D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FB431F-2480-7210-9AE0-F840B99529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79E012-D0D2-413C-B0C7-023B37A633F1}" type="datetimeFigureOut">
              <a:rPr lang="ko-KR" altLang="en-US" smtClean="0"/>
              <a:t>2025-05-15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C3AE99-0D1F-0720-E45C-8E1791AA26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363996-7A0B-1448-C52D-6C0813309A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EFDEE3-040C-4A2E-80DF-81988BA5C4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2309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그림 6" descr="텍스트, 스크린샷, 폰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C1BA925-3875-3A4E-8A86-61873CBF00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238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텍스트, 스크린샷, 지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EDB5036-E26C-7F0C-3A14-3A80703A5D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443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텍스트, 스크린샷, 키스, 여성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210E3DE-B6A3-692D-8005-A8B2F066E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737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텍스트, 스크린샷, 편지, 포스트잇 노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36486FD-4B69-07F0-3893-B15F4F633F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210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와이드스크린</PresentationFormat>
  <Paragraphs>0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황석준</dc:creator>
  <cp:lastModifiedBy>황석준</cp:lastModifiedBy>
  <cp:revision>1</cp:revision>
  <dcterms:created xsi:type="dcterms:W3CDTF">2025-05-15T01:28:22Z</dcterms:created>
  <dcterms:modified xsi:type="dcterms:W3CDTF">2025-05-15T01:33:59Z</dcterms:modified>
</cp:coreProperties>
</file>

<file path=docProps/thumbnail.jpeg>
</file>